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6" r:id="rId3"/>
    <p:sldId id="257" r:id="rId4"/>
    <p:sldId id="260" r:id="rId5"/>
    <p:sldId id="261" r:id="rId6"/>
    <p:sldId id="262" r:id="rId7"/>
    <p:sldId id="259" r:id="rId8"/>
    <p:sldId id="263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DCB4"/>
    <a:srgbClr val="FCF7EE"/>
    <a:srgbClr val="F9F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8D016-9048-46A6-93F0-90DC7609DAA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6F102-7C2C-4E4C-BC87-5E078FC5C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6F102-7C2C-4E4C-BC87-5E078FC5C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19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6F102-7C2C-4E4C-BC87-5E078FC5C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1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69D5E-E90E-4132-8B91-5271B4EA269B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CC4F5-ED16-4C8D-9D18-F50B6F58913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kit\Desktop\persi hotel project\ppt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85800" y="3810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Theme: Location Based Apps </a:t>
            </a:r>
            <a:endParaRPr lang="en-US" sz="4400" dirty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2057400"/>
            <a:ext cx="716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FCF7EE"/>
                </a:solidFill>
                <a:latin typeface="Arial Rounded MT Bold" pitchFamily="34" charset="0"/>
                <a:cs typeface="Times New Roman" pitchFamily="18" charset="0"/>
              </a:rPr>
              <a:t>Places To Visit</a:t>
            </a:r>
            <a:endParaRPr lang="en-US" sz="6000" dirty="0">
              <a:solidFill>
                <a:srgbClr val="FCF7EE"/>
              </a:solidFill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4800600"/>
            <a:ext cx="84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Presented By: </a:t>
            </a:r>
            <a:r>
              <a:rPr lang="en-US" sz="2800" dirty="0" err="1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Ankit</a:t>
            </a:r>
            <a:r>
              <a:rPr lang="en-US" sz="28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Bansal</a:t>
            </a:r>
            <a:endParaRPr lang="en-US" sz="2800" dirty="0" smtClean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Company : Persistent System Pvt. Ltd.</a:t>
            </a:r>
            <a:endParaRPr lang="en-US" sz="2400" dirty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2800" y="3124200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CF7EE"/>
                </a:solidFill>
                <a:latin typeface="Arial Rounded MT Bold" pitchFamily="34" charset="0"/>
                <a:cs typeface="Times New Roman" pitchFamily="18" charset="0"/>
              </a:rPr>
              <a:t>(Web)</a:t>
            </a:r>
            <a:endParaRPr lang="en-US" sz="2400" dirty="0">
              <a:latin typeface="Arial Rounded MT Bold" pitchFamily="34" charset="0"/>
            </a:endParaRPr>
          </a:p>
        </p:txBody>
      </p:sp>
      <p:pic>
        <p:nvPicPr>
          <p:cNvPr id="2052" name="Picture 4" descr="http://icons.iconarchive.com/icons/grafikartes/flat-retro-modern/512/maps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33600"/>
            <a:ext cx="838200" cy="83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nkit\Desktop\persi hotel project\ppt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286000" y="2286000"/>
            <a:ext cx="456964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Thank You :)</a:t>
            </a:r>
            <a:endParaRPr lang="en-US" sz="66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nkit\Desktop\persi hotel project\ppt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286000" y="2286000"/>
            <a:ext cx="30764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   Q &amp; A </a:t>
            </a:r>
            <a:endParaRPr lang="en-US" sz="66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kit\Desktop\persi hotel project\ppt\2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04800" y="2286000"/>
            <a:ext cx="76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CF7EE"/>
                </a:solidFill>
                <a:latin typeface="Arial Rounded MT Bold" pitchFamily="34" charset="0"/>
                <a:cs typeface="Times New Roman" pitchFamily="18" charset="0"/>
              </a:rPr>
              <a:t>Places To Visit</a:t>
            </a:r>
            <a:endParaRPr lang="en-US" sz="7200" dirty="0">
              <a:solidFill>
                <a:srgbClr val="FCF7EE"/>
              </a:solidFill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1219200"/>
            <a:ext cx="48768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</a:p>
          <a:p>
            <a:pPr algn="ctr"/>
            <a:endParaRPr lang="en-US" sz="2000" b="1" dirty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Why this App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Key Features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Demo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Future Enhancements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Conclusion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Q&amp;A</a:t>
            </a:r>
            <a:endParaRPr lang="en-US" sz="3600" dirty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638300" y="3162300"/>
            <a:ext cx="5105400" cy="1588"/>
          </a:xfrm>
          <a:prstGeom prst="line">
            <a:avLst/>
          </a:prstGeom>
          <a:ln>
            <a:solidFill>
              <a:srgbClr val="FCF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0.5" calcmode="lin" valueType="num"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kit\Desktop\persi hotel project\ppt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pic>
        <p:nvPicPr>
          <p:cNvPr id="4100" name="Picture 4" descr="https://cdn.psychologytoday.com/sites/default/files/field_blog_entry_images/think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981200"/>
            <a:ext cx="4341541" cy="2966720"/>
          </a:xfrm>
          <a:prstGeom prst="rect">
            <a:avLst/>
          </a:prstGeom>
          <a:noFill/>
        </p:spPr>
      </p:pic>
      <p:pic>
        <p:nvPicPr>
          <p:cNvPr id="4103" name="Picture 7" descr="http://stuffpoint.com/animal-lovers/image/278779-animal-lovers-thinking-monkey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1371600"/>
            <a:ext cx="7921625" cy="44559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kit\Desktop\persi hotel project\ppt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0"/>
            <a:ext cx="370078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http://vignette4.wikia.nocookie.net/coasterpedia/images/1/1a/AmusementPark.jpg/revision/latest?cb=2010113019104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685800"/>
            <a:ext cx="3581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 descr="http://blog.thrillophilia.com/wp-content/uploads/100-beautiful-places/Lotus-Templ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57400" y="2819400"/>
            <a:ext cx="3027317" cy="1962150"/>
          </a:xfrm>
          <a:prstGeom prst="rect">
            <a:avLst/>
          </a:prstGeom>
          <a:noFill/>
        </p:spPr>
      </p:pic>
      <p:pic>
        <p:nvPicPr>
          <p:cNvPr id="18439" name="Picture 7" descr="https://theholidayindia.files.wordpress.com/2013/10/ranakpur.jpg?w=645&amp;h=43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91200" y="4191000"/>
            <a:ext cx="3248025" cy="2438400"/>
          </a:xfrm>
          <a:prstGeom prst="rect">
            <a:avLst/>
          </a:prstGeom>
          <a:noFill/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" y="5010150"/>
            <a:ext cx="405381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nkit\Desktop\persi hotel project\ppt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676400" y="12192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7" y="595312"/>
            <a:ext cx="5038725" cy="5667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nkit\Desktop\persi hotel project\ppt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pic>
        <p:nvPicPr>
          <p:cNvPr id="22532" name="Picture 4" descr="http://icons.iconarchive.com/icons/grafikartes/flat-retro-modern/512/maps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4724400"/>
            <a:ext cx="1219200" cy="12192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886200" y="5105400"/>
            <a:ext cx="2625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Places To Visit</a:t>
            </a:r>
          </a:p>
        </p:txBody>
      </p:sp>
      <p:pic>
        <p:nvPicPr>
          <p:cNvPr id="22534" name="Picture 6" descr="http://stech3.firstpost.com/tech2images/640x359/proportional/jpeg/gallery/2011/nov/mapmyindia_cover_30102314785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828800"/>
            <a:ext cx="2590800" cy="1457833"/>
          </a:xfrm>
          <a:prstGeom prst="rect">
            <a:avLst/>
          </a:prstGeom>
          <a:noFill/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981200"/>
            <a:ext cx="441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762000" y="2286000"/>
            <a:ext cx="41495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</a:t>
            </a:r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acebook   </a:t>
            </a:r>
            <a:r>
              <a:rPr lang="en-US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Graph API v2.6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495800" y="3657600"/>
            <a:ext cx="1066800" cy="1295400"/>
          </a:xfrm>
          <a:prstGeom prst="downArrow">
            <a:avLst/>
          </a:prstGeom>
          <a:solidFill>
            <a:srgbClr val="F2DC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2DCB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1600" y="2133600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54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+</a:t>
            </a:r>
            <a:endParaRPr lang="en-US" sz="54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kit\Desktop\persi hotel project\ppt\4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-303213" y="-227013"/>
            <a:ext cx="9752382" cy="73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28600" y="457200"/>
            <a:ext cx="807720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Key Features</a:t>
            </a:r>
            <a:endParaRPr lang="en-US" sz="4000" b="1" dirty="0" smtClean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4000" b="1" dirty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Displays Visited Location.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Select Your Interests &amp; get Top Results.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Places List which are Not Visited.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Get Route of Selected Place.	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Post to FB. 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Ease of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nkit\Desktop\persi hotel project\ppt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124200" y="2590800"/>
            <a:ext cx="2032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DEMO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nkit\Desktop\persi hotel project\ppt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3213" y="-227013"/>
            <a:ext cx="9752013" cy="731361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28600" y="457200"/>
            <a:ext cx="82296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Enchancements</a:t>
            </a:r>
            <a:endParaRPr lang="en-US" sz="4000" b="1" dirty="0" smtClean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4000" b="1" dirty="0">
              <a:solidFill>
                <a:srgbClr val="FCF7EE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  Suggest Interests </a:t>
            </a:r>
            <a:r>
              <a:rPr lang="en-US" sz="3600" dirty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ased on users              sentimental  analysis.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Best places to visit.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 smtClean="0">
                <a:solidFill>
                  <a:srgbClr val="FCF7EE"/>
                </a:solidFill>
                <a:latin typeface="Times New Roman" pitchFamily="18" charset="0"/>
                <a:cs typeface="Times New Roman" pitchFamily="18" charset="0"/>
              </a:rPr>
              <a:t>Places friends has visited and you are remaining.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117</Words>
  <Application>Microsoft Office PowerPoint</Application>
  <PresentationFormat>On-screen Show (4:3)</PresentationFormat>
  <Paragraphs>35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Ankit</dc:creator>
  <cp:lastModifiedBy>Ankit Bansal -X (ankitba - PERSISTENT SYSTEMS INC at Cisco)</cp:lastModifiedBy>
  <cp:revision>13</cp:revision>
  <dcterms:created xsi:type="dcterms:W3CDTF">2016-05-24T17:29:57Z</dcterms:created>
  <dcterms:modified xsi:type="dcterms:W3CDTF">2016-05-25T09:16:47Z</dcterms:modified>
</cp:coreProperties>
</file>